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5"/>
  </p:notesMasterIdLst>
  <p:sldIdLst>
    <p:sldId id="256" r:id="rId2"/>
    <p:sldId id="307" r:id="rId3"/>
    <p:sldId id="257" r:id="rId4"/>
    <p:sldId id="258" r:id="rId5"/>
    <p:sldId id="259" r:id="rId6"/>
    <p:sldId id="306" r:id="rId7"/>
    <p:sldId id="260" r:id="rId8"/>
    <p:sldId id="261" r:id="rId9"/>
    <p:sldId id="308" r:id="rId10"/>
    <p:sldId id="309" r:id="rId11"/>
    <p:sldId id="263" r:id="rId12"/>
    <p:sldId id="271" r:id="rId13"/>
    <p:sldId id="265" r:id="rId14"/>
  </p:sldIdLst>
  <p:sldSz cx="9144000" cy="5143500" type="screen16x9"/>
  <p:notesSz cx="6858000" cy="9144000"/>
  <p:embeddedFontLst>
    <p:embeddedFont>
      <p:font typeface="Josefin Sans" pitchFamily="2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9A569F-BCB3-4507-A68F-029B2D4ED62A}">
  <a:tblStyle styleId="{C19A569F-BCB3-4507-A68F-029B2D4ED6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68" autoAdjust="0"/>
    <p:restoredTop sz="94660"/>
  </p:normalViewPr>
  <p:slideViewPr>
    <p:cSldViewPr snapToGrid="0">
      <p:cViewPr>
        <p:scale>
          <a:sx n="150" d="100"/>
          <a:sy n="150" d="100"/>
        </p:scale>
        <p:origin x="108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b8d1ca927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ab8d1ca92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552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ab8d1ca927_3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ab8d1ca927_3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ab8d1ca927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ab8d1ca927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617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ab8d1ca927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ab8d1ca927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ab8d1ca927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ab8d1ca927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805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b8d1ca927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ab8d1ca92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4012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 txBox="1">
            <a:spLocks noGrp="1"/>
          </p:cNvSpPr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subTitle" idx="2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9"/>
          <p:cNvSpPr txBox="1">
            <a:spLocks noGrp="1"/>
          </p:cNvSpPr>
          <p:nvPr>
            <p:ph type="subTitle" idx="3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85" name="Google Shape;285;p19"/>
          <p:cNvSpPr txBox="1">
            <a:spLocks noGrp="1"/>
          </p:cNvSpPr>
          <p:nvPr>
            <p:ph type="subTitle" idx="4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19"/>
          <p:cNvSpPr txBox="1">
            <a:spLocks noGrp="1"/>
          </p:cNvSpPr>
          <p:nvPr>
            <p:ph type="subTitle" idx="5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87" name="Google Shape;287;p19"/>
          <p:cNvSpPr txBox="1">
            <a:spLocks noGrp="1"/>
          </p:cNvSpPr>
          <p:nvPr>
            <p:ph type="subTitle" idx="6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19"/>
          <p:cNvSpPr txBox="1">
            <a:spLocks noGrp="1"/>
          </p:cNvSpPr>
          <p:nvPr>
            <p:ph type="subTitle" idx="7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89" name="Google Shape;289;p19"/>
          <p:cNvSpPr txBox="1">
            <a:spLocks noGrp="1"/>
          </p:cNvSpPr>
          <p:nvPr>
            <p:ph type="subTitle" idx="8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9"/>
          <p:cNvSpPr txBox="1">
            <a:spLocks noGrp="1"/>
          </p:cNvSpPr>
          <p:nvPr>
            <p:ph type="subTitle" idx="9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91" name="Google Shape;291;p19"/>
          <p:cNvSpPr txBox="1">
            <a:spLocks noGrp="1"/>
          </p:cNvSpPr>
          <p:nvPr>
            <p:ph type="subTitle" idx="13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subTitle" idx="14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93" name="Google Shape;293;p19"/>
          <p:cNvSpPr txBox="1">
            <a:spLocks noGrp="1"/>
          </p:cNvSpPr>
          <p:nvPr>
            <p:ph type="subTitle" idx="15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5587299" y="-20955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9"/>
          <p:cNvSpPr/>
          <p:nvPr/>
        </p:nvSpPr>
        <p:spPr>
          <a:xfrm rot="10800000" flipH="1">
            <a:off x="6906325" y="-525151"/>
            <a:ext cx="237931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9"/>
          <p:cNvSpPr/>
          <p:nvPr/>
        </p:nvSpPr>
        <p:spPr>
          <a:xfrm rot="-3279262">
            <a:off x="7901589" y="-9730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9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9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9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9"/>
          <p:cNvSpPr/>
          <p:nvPr/>
        </p:nvSpPr>
        <p:spPr>
          <a:xfrm flipH="1">
            <a:off x="-3333926" y="-21075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9"/>
          <p:cNvSpPr/>
          <p:nvPr/>
        </p:nvSpPr>
        <p:spPr>
          <a:xfrm rot="10800000">
            <a:off x="-142195" y="-526351"/>
            <a:ext cx="237931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9"/>
          <p:cNvSpPr/>
          <p:nvPr/>
        </p:nvSpPr>
        <p:spPr>
          <a:xfrm rot="3279262" flipH="1">
            <a:off x="-162965" y="-9742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9"/>
          <p:cNvSpPr/>
          <p:nvPr/>
        </p:nvSpPr>
        <p:spPr>
          <a:xfrm rot="10800000" flipH="1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9"/>
          <p:cNvSpPr/>
          <p:nvPr/>
        </p:nvSpPr>
        <p:spPr>
          <a:xfrm rot="10800000" flipH="1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9"/>
          <p:cNvSpPr/>
          <p:nvPr/>
        </p:nvSpPr>
        <p:spPr>
          <a:xfrm rot="10800000" flipH="1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9"/>
          <p:cNvSpPr/>
          <p:nvPr/>
        </p:nvSpPr>
        <p:spPr>
          <a:xfrm rot="10800000" flipH="1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9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540000" y="1028700"/>
            <a:ext cx="8064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495921" y="-203555"/>
            <a:ext cx="4143688" cy="141169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flipH="1">
            <a:off x="-201027" y="-164602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>
            <a:off x="-259611" y="-297078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 rot="-448972">
            <a:off x="5418223" y="3906226"/>
            <a:ext cx="4114989" cy="1394558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6276637" y="4026301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6885137" y="4472397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78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479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305871" y="4396335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 rot="10800000">
            <a:off x="402459" y="4303597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-272112" y="4159112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305871" y="-3991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flipH="1">
            <a:off x="402459" y="-132676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272112" y="-1087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 rot="10800000" flipH="1">
            <a:off x="5365175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 rot="10800000" flipH="1">
            <a:off x="4874550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21274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"/>
          <p:cNvSpPr/>
          <p:nvPr/>
        </p:nvSpPr>
        <p:spPr>
          <a:xfrm flipH="1">
            <a:off x="-260192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 flipH="1">
            <a:off x="158481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9"/>
          <p:cNvSpPr/>
          <p:nvPr/>
        </p:nvSpPr>
        <p:spPr>
          <a:xfrm rot="10800000" flipH="1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9"/>
          <p:cNvSpPr/>
          <p:nvPr/>
        </p:nvSpPr>
        <p:spPr>
          <a:xfrm rot="10800000" flipH="1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 rot="10800000" flipH="1">
            <a:off x="-332175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 rot="10800000" flipH="1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 rot="10800000" flipH="1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5" name="Google Shape;215;p15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15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5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5"/>
          <p:cNvSpPr/>
          <p:nvPr/>
        </p:nvSpPr>
        <p:spPr>
          <a:xfrm rot="10800000" flipH="1">
            <a:off x="6626826" y="3797502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5"/>
          <p:cNvSpPr/>
          <p:nvPr/>
        </p:nvSpPr>
        <p:spPr>
          <a:xfrm rot="10800000" flipH="1">
            <a:off x="6287025" y="4590289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5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"/>
          <p:cNvSpPr/>
          <p:nvPr/>
        </p:nvSpPr>
        <p:spPr>
          <a:xfrm flipH="1">
            <a:off x="7496815" y="4087142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5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5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5"/>
          <p:cNvSpPr/>
          <p:nvPr/>
        </p:nvSpPr>
        <p:spPr>
          <a:xfrm flipH="1">
            <a:off x="-249101" y="82083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5"/>
          <p:cNvSpPr/>
          <p:nvPr/>
        </p:nvSpPr>
        <p:spPr>
          <a:xfrm flipH="1">
            <a:off x="40728" y="-26426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5"/>
          <p:cNvSpPr/>
          <p:nvPr/>
        </p:nvSpPr>
        <p:spPr>
          <a:xfrm rot="10800000" flipH="1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5"/>
          <p:cNvSpPr/>
          <p:nvPr/>
        </p:nvSpPr>
        <p:spPr>
          <a:xfrm rot="10800000" flipH="1">
            <a:off x="-299025" y="-6351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 rot="10800000" flipH="1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5"/>
          <p:cNvSpPr/>
          <p:nvPr/>
        </p:nvSpPr>
        <p:spPr>
          <a:xfrm rot="10800000" flipH="1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59" r:id="rId8"/>
    <p:sldLayoutId id="2147483661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0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CRONOS</a:t>
            </a:r>
            <a:endParaRPr dirty="0"/>
          </a:p>
        </p:txBody>
      </p:sp>
      <p:sp>
        <p:nvSpPr>
          <p:cNvPr id="463" name="Google Shape;463;p30"/>
          <p:cNvSpPr txBox="1">
            <a:spLocks noGrp="1"/>
          </p:cNvSpPr>
          <p:nvPr>
            <p:ph type="subTitle" idx="1"/>
          </p:nvPr>
        </p:nvSpPr>
        <p:spPr>
          <a:xfrm>
            <a:off x="2547575" y="3466724"/>
            <a:ext cx="4048800" cy="1258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Realizado por:</a:t>
            </a:r>
          </a:p>
          <a:p>
            <a:r>
              <a:rPr lang="es-ES" dirty="0"/>
              <a:t>Tino  Calvo</a:t>
            </a:r>
          </a:p>
          <a:p>
            <a:r>
              <a:rPr lang="es-ES" dirty="0"/>
              <a:t>Candela Berlanga</a:t>
            </a:r>
          </a:p>
          <a:p>
            <a:r>
              <a:rPr lang="es-ES" dirty="0"/>
              <a:t>Alejandro Contreras</a:t>
            </a:r>
          </a:p>
          <a:p>
            <a:r>
              <a:rPr lang="es-ES" dirty="0"/>
              <a:t>Carles Zarzuela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5"/>
          <p:cNvSpPr/>
          <p:nvPr/>
        </p:nvSpPr>
        <p:spPr>
          <a:xfrm>
            <a:off x="6018600" y="1594925"/>
            <a:ext cx="986400" cy="98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1"/>
          </p:nvPr>
        </p:nvSpPr>
        <p:spPr>
          <a:xfrm>
            <a:off x="5072899" y="2618822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Expectativas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2"/>
          </p:nvPr>
        </p:nvSpPr>
        <p:spPr>
          <a:xfrm>
            <a:off x="5072899" y="291414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Trabajamos en un concepto de “mínimo viable”.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3"/>
          </p:nvPr>
        </p:nvSpPr>
        <p:spPr>
          <a:xfrm>
            <a:off x="314400" y="2607592"/>
            <a:ext cx="4635474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Planificación del tiempo</a:t>
            </a:r>
            <a:endParaRPr dirty="0"/>
          </a:p>
        </p:txBody>
      </p:sp>
      <p:sp>
        <p:nvSpPr>
          <p:cNvPr id="509" name="Google Shape;509;p3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Aprender a planificar el tiempo con conocimiento de las dificultades que cada tarea conlleva y repartirlas adecuadamente.</a:t>
            </a:r>
            <a:endParaRPr dirty="0"/>
          </a:p>
        </p:txBody>
      </p:sp>
      <p:sp>
        <p:nvSpPr>
          <p:cNvPr id="510" name="Google Shape;510;p35"/>
          <p:cNvSpPr/>
          <p:nvPr/>
        </p:nvSpPr>
        <p:spPr>
          <a:xfrm>
            <a:off x="2111002" y="1594925"/>
            <a:ext cx="986400" cy="98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11" name="Google Shape;511;p35"/>
          <p:cNvGrpSpPr/>
          <p:nvPr/>
        </p:nvGrpSpPr>
        <p:grpSpPr>
          <a:xfrm>
            <a:off x="6220347" y="1935178"/>
            <a:ext cx="582917" cy="305936"/>
            <a:chOff x="2084325" y="363300"/>
            <a:chExt cx="484150" cy="254100"/>
          </a:xfrm>
        </p:grpSpPr>
        <p:sp>
          <p:nvSpPr>
            <p:cNvPr id="512" name="Google Shape;512;p3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" name="Google Shape;5773;p72">
            <a:extLst>
              <a:ext uri="{FF2B5EF4-FFF2-40B4-BE49-F238E27FC236}">
                <a16:creationId xmlns:a16="http://schemas.microsoft.com/office/drawing/2014/main" id="{5C53DB91-85CD-6228-D1B5-01E6A4A0EB48}"/>
              </a:ext>
            </a:extLst>
          </p:cNvPr>
          <p:cNvGrpSpPr/>
          <p:nvPr/>
        </p:nvGrpSpPr>
        <p:grpSpPr>
          <a:xfrm>
            <a:off x="2336424" y="1820347"/>
            <a:ext cx="535556" cy="535556"/>
            <a:chOff x="3271200" y="1435075"/>
            <a:chExt cx="481825" cy="481825"/>
          </a:xfrm>
          <a:solidFill>
            <a:schemeClr val="tx1"/>
          </a:solidFill>
        </p:grpSpPr>
        <p:sp>
          <p:nvSpPr>
            <p:cNvPr id="19" name="Google Shape;5774;p72">
              <a:extLst>
                <a:ext uri="{FF2B5EF4-FFF2-40B4-BE49-F238E27FC236}">
                  <a16:creationId xmlns:a16="http://schemas.microsoft.com/office/drawing/2014/main" id="{9559644B-2FB5-FA21-5337-8FCB190CD1CD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5775;p72">
              <a:extLst>
                <a:ext uri="{FF2B5EF4-FFF2-40B4-BE49-F238E27FC236}">
                  <a16:creationId xmlns:a16="http://schemas.microsoft.com/office/drawing/2014/main" id="{89026C18-F4CD-1AE2-900B-EA2B3AF05B69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142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7"/>
          <p:cNvSpPr txBox="1">
            <a:spLocks noGrp="1"/>
          </p:cNvSpPr>
          <p:nvPr>
            <p:ph type="title" idx="2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POO</a:t>
            </a:r>
            <a:endParaRPr dirty="0"/>
          </a:p>
        </p:txBody>
      </p:sp>
      <p:sp>
        <p:nvSpPr>
          <p:cNvPr id="529" name="Google Shape;529;p37"/>
          <p:cNvSpPr txBox="1">
            <a:spLocks noGrp="1"/>
          </p:cNvSpPr>
          <p:nvPr>
            <p:ph type="subTitle" idx="1"/>
          </p:nvPr>
        </p:nvSpPr>
        <p:spPr>
          <a:xfrm>
            <a:off x="1099448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Programación orientada a objetos. Utilizada para la organización de PHP</a:t>
            </a:r>
            <a:endParaRPr dirty="0"/>
          </a:p>
        </p:txBody>
      </p:sp>
      <p:sp>
        <p:nvSpPr>
          <p:cNvPr id="530" name="Google Shape;530;p37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Tecnologías utilizadas</a:t>
            </a:r>
            <a:endParaRPr dirty="0"/>
          </a:p>
        </p:txBody>
      </p:sp>
      <p:sp>
        <p:nvSpPr>
          <p:cNvPr id="531" name="Google Shape;531;p37"/>
          <p:cNvSpPr txBox="1">
            <a:spLocks noGrp="1"/>
          </p:cNvSpPr>
          <p:nvPr>
            <p:ph type="title" idx="3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DOM</a:t>
            </a:r>
            <a:endParaRPr dirty="0"/>
          </a:p>
        </p:txBody>
      </p:sp>
      <p:sp>
        <p:nvSpPr>
          <p:cNvPr id="532" name="Google Shape;532;p37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Usado junto a ajax para traer información de manera dinámica.</a:t>
            </a:r>
            <a:endParaRPr dirty="0"/>
          </a:p>
        </p:txBody>
      </p:sp>
      <p:sp>
        <p:nvSpPr>
          <p:cNvPr id="533" name="Google Shape;533;p37"/>
          <p:cNvSpPr txBox="1">
            <a:spLocks noGrp="1"/>
          </p:cNvSpPr>
          <p:nvPr>
            <p:ph type="title" idx="5"/>
          </p:nvPr>
        </p:nvSpPr>
        <p:spPr>
          <a:xfrm>
            <a:off x="1816282" y="3111544"/>
            <a:ext cx="5511431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AJAX / XHR</a:t>
            </a:r>
            <a:endParaRPr dirty="0"/>
          </a:p>
        </p:txBody>
      </p:sp>
      <p:sp>
        <p:nvSpPr>
          <p:cNvPr id="534" name="Google Shape;534;p37"/>
          <p:cNvSpPr txBox="1">
            <a:spLocks noGrp="1"/>
          </p:cNvSpPr>
          <p:nvPr>
            <p:ph type="subTitle" idx="6"/>
          </p:nvPr>
        </p:nvSpPr>
        <p:spPr>
          <a:xfrm>
            <a:off x="3186448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Utilizado para conseguir conexión dinámica con la base de datos.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45"/>
          <p:cNvSpPr txBox="1">
            <a:spLocks noGrp="1"/>
          </p:cNvSpPr>
          <p:nvPr>
            <p:ph type="title"/>
          </p:nvPr>
        </p:nvSpPr>
        <p:spPr>
          <a:xfrm>
            <a:off x="2318252" y="354435"/>
            <a:ext cx="45013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Estructura de carpetas</a:t>
            </a:r>
            <a:endParaRPr dirty="0"/>
          </a:p>
        </p:txBody>
      </p:sp>
      <p:sp>
        <p:nvSpPr>
          <p:cNvPr id="665" name="Google Shape;665;p45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</a:t>
            </a:r>
            <a:endParaRPr dirty="0"/>
          </a:p>
        </p:txBody>
      </p:sp>
      <p:sp>
        <p:nvSpPr>
          <p:cNvPr id="666" name="Google Shape;666;p45"/>
          <p:cNvSpPr txBox="1">
            <a:spLocks noGrp="1"/>
          </p:cNvSpPr>
          <p:nvPr>
            <p:ph type="subTitle" idx="2"/>
          </p:nvPr>
        </p:nvSpPr>
        <p:spPr>
          <a:xfrm>
            <a:off x="3610941" y="2212164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</a:t>
            </a:r>
            <a:r>
              <a:rPr lang="en" dirty="0"/>
              <a:t>arpeta donde se encuentran los archivos JSON</a:t>
            </a:r>
            <a:endParaRPr dirty="0"/>
          </a:p>
        </p:txBody>
      </p:sp>
      <p:sp>
        <p:nvSpPr>
          <p:cNvPr id="667" name="Google Shape;667;p45"/>
          <p:cNvSpPr txBox="1">
            <a:spLocks noGrp="1"/>
          </p:cNvSpPr>
          <p:nvPr>
            <p:ph type="subTitle" idx="3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Clases</a:t>
            </a:r>
            <a:endParaRPr dirty="0"/>
          </a:p>
        </p:txBody>
      </p:sp>
      <p:sp>
        <p:nvSpPr>
          <p:cNvPr id="668" name="Google Shape;668;p45"/>
          <p:cNvSpPr txBox="1">
            <a:spLocks noGrp="1"/>
          </p:cNvSpPr>
          <p:nvPr>
            <p:ph type="subTitle" idx="4"/>
          </p:nvPr>
        </p:nvSpPr>
        <p:spPr>
          <a:xfrm>
            <a:off x="862205" y="2218003"/>
            <a:ext cx="225027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</a:t>
            </a:r>
            <a:r>
              <a:rPr lang="en" dirty="0"/>
              <a:t>entro de la carpeta de clases se almacenan las tres clases PHP.</a:t>
            </a:r>
            <a:endParaRPr dirty="0"/>
          </a:p>
        </p:txBody>
      </p:sp>
      <p:sp>
        <p:nvSpPr>
          <p:cNvPr id="669" name="Google Shape;669;p45"/>
          <p:cNvSpPr txBox="1">
            <a:spLocks noGrp="1"/>
          </p:cNvSpPr>
          <p:nvPr>
            <p:ph type="subTitle" idx="5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img</a:t>
            </a:r>
            <a:endParaRPr dirty="0"/>
          </a:p>
        </p:txBody>
      </p:sp>
      <p:sp>
        <p:nvSpPr>
          <p:cNvPr id="670" name="Google Shape;670;p45"/>
          <p:cNvSpPr txBox="1">
            <a:spLocks noGrp="1"/>
          </p:cNvSpPr>
          <p:nvPr>
            <p:ph type="subTitle" idx="6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</a:t>
            </a:r>
            <a:r>
              <a:rPr lang="en" dirty="0"/>
              <a:t>arpeta donde se almacenan todas las imágenes del proyecto</a:t>
            </a:r>
            <a:endParaRPr dirty="0"/>
          </a:p>
        </p:txBody>
      </p:sp>
      <p:sp>
        <p:nvSpPr>
          <p:cNvPr id="671" name="Google Shape;671;p45"/>
          <p:cNvSpPr txBox="1">
            <a:spLocks noGrp="1"/>
          </p:cNvSpPr>
          <p:nvPr>
            <p:ph type="subTitle" idx="7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fonts</a:t>
            </a:r>
            <a:endParaRPr dirty="0"/>
          </a:p>
        </p:txBody>
      </p:sp>
      <p:sp>
        <p:nvSpPr>
          <p:cNvPr id="672" name="Google Shape;672;p45"/>
          <p:cNvSpPr txBox="1">
            <a:spLocks noGrp="1"/>
          </p:cNvSpPr>
          <p:nvPr>
            <p:ph type="subTitle" idx="8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</a:t>
            </a:r>
            <a:r>
              <a:rPr lang="en" dirty="0"/>
              <a:t>arpeta para almacenar las fuentes.</a:t>
            </a:r>
            <a:endParaRPr dirty="0"/>
          </a:p>
        </p:txBody>
      </p:sp>
      <p:sp>
        <p:nvSpPr>
          <p:cNvPr id="673" name="Google Shape;673;p45"/>
          <p:cNvSpPr txBox="1">
            <a:spLocks noGrp="1"/>
          </p:cNvSpPr>
          <p:nvPr>
            <p:ph type="subTitle" idx="9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CSS</a:t>
            </a:r>
            <a:endParaRPr dirty="0"/>
          </a:p>
        </p:txBody>
      </p:sp>
      <p:sp>
        <p:nvSpPr>
          <p:cNvPr id="674" name="Google Shape;674;p45"/>
          <p:cNvSpPr txBox="1">
            <a:spLocks noGrp="1"/>
          </p:cNvSpPr>
          <p:nvPr>
            <p:ph type="subTitle" idx="13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</a:t>
            </a:r>
            <a:r>
              <a:rPr lang="en" dirty="0"/>
              <a:t>arpeta que contiene todos los archivos CSS</a:t>
            </a:r>
            <a:endParaRPr dirty="0"/>
          </a:p>
        </p:txBody>
      </p:sp>
      <p:sp>
        <p:nvSpPr>
          <p:cNvPr id="675" name="Google Shape;675;p45"/>
          <p:cNvSpPr/>
          <p:nvPr/>
        </p:nvSpPr>
        <p:spPr>
          <a:xfrm>
            <a:off x="4165650" y="1040724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5"/>
          <p:cNvSpPr/>
          <p:nvPr/>
        </p:nvSpPr>
        <p:spPr>
          <a:xfrm>
            <a:off x="4165138" y="2967649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5"/>
          <p:cNvSpPr/>
          <p:nvPr/>
        </p:nvSpPr>
        <p:spPr>
          <a:xfrm>
            <a:off x="6834388" y="2967649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5"/>
          <p:cNvSpPr/>
          <p:nvPr/>
        </p:nvSpPr>
        <p:spPr>
          <a:xfrm>
            <a:off x="1495888" y="2967649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9" name="Google Shape;679;p45"/>
          <p:cNvSpPr/>
          <p:nvPr/>
        </p:nvSpPr>
        <p:spPr>
          <a:xfrm>
            <a:off x="6834900" y="1040724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5"/>
          <p:cNvSpPr txBox="1">
            <a:spLocks noGrp="1"/>
          </p:cNvSpPr>
          <p:nvPr>
            <p:ph type="subTitle" idx="14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Raíz</a:t>
            </a:r>
            <a:endParaRPr dirty="0"/>
          </a:p>
        </p:txBody>
      </p:sp>
      <p:sp>
        <p:nvSpPr>
          <p:cNvPr id="681" name="Google Shape;681;p45"/>
          <p:cNvSpPr txBox="1">
            <a:spLocks noGrp="1"/>
          </p:cNvSpPr>
          <p:nvPr>
            <p:ph type="subTitle" idx="15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 encuentran las páginas navegables como index.php</a:t>
            </a:r>
            <a:endParaRPr dirty="0"/>
          </a:p>
        </p:txBody>
      </p:sp>
      <p:sp>
        <p:nvSpPr>
          <p:cNvPr id="682" name="Google Shape;682;p45"/>
          <p:cNvSpPr/>
          <p:nvPr/>
        </p:nvSpPr>
        <p:spPr>
          <a:xfrm>
            <a:off x="1496400" y="1040724"/>
            <a:ext cx="812700" cy="81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6" name="Google Shape;8539;p78">
            <a:extLst>
              <a:ext uri="{FF2B5EF4-FFF2-40B4-BE49-F238E27FC236}">
                <a16:creationId xmlns:a16="http://schemas.microsoft.com/office/drawing/2014/main" id="{F9A718F5-86ED-0C8E-D3E2-AB73BA7D63D8}"/>
              </a:ext>
            </a:extLst>
          </p:cNvPr>
          <p:cNvGrpSpPr/>
          <p:nvPr/>
        </p:nvGrpSpPr>
        <p:grpSpPr>
          <a:xfrm>
            <a:off x="1694230" y="1286223"/>
            <a:ext cx="421927" cy="370882"/>
            <a:chOff x="-3030525" y="3973150"/>
            <a:chExt cx="293025" cy="257575"/>
          </a:xfrm>
        </p:grpSpPr>
        <p:sp>
          <p:nvSpPr>
            <p:cNvPr id="57" name="Google Shape;8540;p78">
              <a:extLst>
                <a:ext uri="{FF2B5EF4-FFF2-40B4-BE49-F238E27FC236}">
                  <a16:creationId xmlns:a16="http://schemas.microsoft.com/office/drawing/2014/main" id="{DDB6F61D-FAD6-87E8-ADBE-4DAF67B61B50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8541;p78">
              <a:extLst>
                <a:ext uri="{FF2B5EF4-FFF2-40B4-BE49-F238E27FC236}">
                  <a16:creationId xmlns:a16="http://schemas.microsoft.com/office/drawing/2014/main" id="{D21FA102-24A6-434D-B140-9477223BCE2D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9" name="Google Shape;7114;p75">
            <a:extLst>
              <a:ext uri="{FF2B5EF4-FFF2-40B4-BE49-F238E27FC236}">
                <a16:creationId xmlns:a16="http://schemas.microsoft.com/office/drawing/2014/main" id="{8B6F3379-80F3-CAB5-DC49-1CBBA54D7E13}"/>
              </a:ext>
            </a:extLst>
          </p:cNvPr>
          <p:cNvGrpSpPr/>
          <p:nvPr/>
        </p:nvGrpSpPr>
        <p:grpSpPr>
          <a:xfrm>
            <a:off x="4340290" y="1203249"/>
            <a:ext cx="463420" cy="462161"/>
            <a:chOff x="-31455100" y="3909350"/>
            <a:chExt cx="294600" cy="293800"/>
          </a:xfrm>
          <a:solidFill>
            <a:schemeClr val="bg2"/>
          </a:solidFill>
        </p:grpSpPr>
        <p:sp>
          <p:nvSpPr>
            <p:cNvPr id="60" name="Google Shape;7115;p75">
              <a:extLst>
                <a:ext uri="{FF2B5EF4-FFF2-40B4-BE49-F238E27FC236}">
                  <a16:creationId xmlns:a16="http://schemas.microsoft.com/office/drawing/2014/main" id="{D255C8A6-CE10-5440-D99A-E647844BAE7E}"/>
                </a:ext>
              </a:extLst>
            </p:cNvPr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116;p75">
              <a:extLst>
                <a:ext uri="{FF2B5EF4-FFF2-40B4-BE49-F238E27FC236}">
                  <a16:creationId xmlns:a16="http://schemas.microsoft.com/office/drawing/2014/main" id="{8B471C1E-EB5C-C686-9126-A987DD603D61}"/>
                </a:ext>
              </a:extLst>
            </p:cNvPr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24;p73">
            <a:extLst>
              <a:ext uri="{FF2B5EF4-FFF2-40B4-BE49-F238E27FC236}">
                <a16:creationId xmlns:a16="http://schemas.microsoft.com/office/drawing/2014/main" id="{FACFADA2-293D-A4C5-26E2-48191B12478E}"/>
              </a:ext>
            </a:extLst>
          </p:cNvPr>
          <p:cNvSpPr/>
          <p:nvPr/>
        </p:nvSpPr>
        <p:spPr>
          <a:xfrm>
            <a:off x="7033325" y="1251300"/>
            <a:ext cx="454547" cy="438530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71;p45">
            <a:extLst>
              <a:ext uri="{FF2B5EF4-FFF2-40B4-BE49-F238E27FC236}">
                <a16:creationId xmlns:a16="http://schemas.microsoft.com/office/drawing/2014/main" id="{B24E938F-97A9-B13F-D24E-D12768845674}"/>
              </a:ext>
            </a:extLst>
          </p:cNvPr>
          <p:cNvSpPr txBox="1">
            <a:spLocks/>
          </p:cNvSpPr>
          <p:nvPr/>
        </p:nvSpPr>
        <p:spPr>
          <a:xfrm>
            <a:off x="1389424" y="3223030"/>
            <a:ext cx="1025627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s-ES" dirty="0" err="1"/>
              <a:t>Aa</a:t>
            </a:r>
            <a:endParaRPr lang="es-ES" dirty="0"/>
          </a:p>
        </p:txBody>
      </p:sp>
      <p:grpSp>
        <p:nvGrpSpPr>
          <p:cNvPr id="64" name="Google Shape;5703;p72">
            <a:extLst>
              <a:ext uri="{FF2B5EF4-FFF2-40B4-BE49-F238E27FC236}">
                <a16:creationId xmlns:a16="http://schemas.microsoft.com/office/drawing/2014/main" id="{30BB2DEF-2897-9F9E-700B-C4C1A2D07961}"/>
              </a:ext>
            </a:extLst>
          </p:cNvPr>
          <p:cNvGrpSpPr/>
          <p:nvPr/>
        </p:nvGrpSpPr>
        <p:grpSpPr>
          <a:xfrm>
            <a:off x="4329906" y="3140135"/>
            <a:ext cx="473804" cy="473804"/>
            <a:chOff x="6235400" y="249400"/>
            <a:chExt cx="481825" cy="481825"/>
          </a:xfrm>
          <a:solidFill>
            <a:schemeClr val="bg2"/>
          </a:solidFill>
        </p:grpSpPr>
        <p:sp>
          <p:nvSpPr>
            <p:cNvPr id="65" name="Google Shape;5704;p72">
              <a:extLst>
                <a:ext uri="{FF2B5EF4-FFF2-40B4-BE49-F238E27FC236}">
                  <a16:creationId xmlns:a16="http://schemas.microsoft.com/office/drawing/2014/main" id="{211C6C5C-3670-53F3-2299-27E684FD8A23}"/>
                </a:ext>
              </a:extLst>
            </p:cNvPr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" name="Google Shape;5705;p72">
              <a:extLst>
                <a:ext uri="{FF2B5EF4-FFF2-40B4-BE49-F238E27FC236}">
                  <a16:creationId xmlns:a16="http://schemas.microsoft.com/office/drawing/2014/main" id="{14B8C8A5-3D9B-2F41-B677-6F2D1262F326}"/>
                </a:ext>
              </a:extLst>
            </p:cNvPr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" name="Google Shape;5706;p72">
              <a:extLst>
                <a:ext uri="{FF2B5EF4-FFF2-40B4-BE49-F238E27FC236}">
                  <a16:creationId xmlns:a16="http://schemas.microsoft.com/office/drawing/2014/main" id="{5BEF57E5-3496-F81C-30B1-4B0B48CA4D39}"/>
                </a:ext>
              </a:extLst>
            </p:cNvPr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" name="Google Shape;5707;p72">
              <a:extLst>
                <a:ext uri="{FF2B5EF4-FFF2-40B4-BE49-F238E27FC236}">
                  <a16:creationId xmlns:a16="http://schemas.microsoft.com/office/drawing/2014/main" id="{238E4485-1821-9A00-D152-A9C1C8F549D2}"/>
                </a:ext>
              </a:extLst>
            </p:cNvPr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" name="Google Shape;5708;p72">
              <a:extLst>
                <a:ext uri="{FF2B5EF4-FFF2-40B4-BE49-F238E27FC236}">
                  <a16:creationId xmlns:a16="http://schemas.microsoft.com/office/drawing/2014/main" id="{CE24DA27-9E0D-209F-E416-EE464A19C3A8}"/>
                </a:ext>
              </a:extLst>
            </p:cNvPr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0" name="Google Shape;8174;p77">
            <a:extLst>
              <a:ext uri="{FF2B5EF4-FFF2-40B4-BE49-F238E27FC236}">
                <a16:creationId xmlns:a16="http://schemas.microsoft.com/office/drawing/2014/main" id="{F4F8F08F-6170-A61A-7743-A802766AB800}"/>
              </a:ext>
            </a:extLst>
          </p:cNvPr>
          <p:cNvSpPr/>
          <p:nvPr/>
        </p:nvSpPr>
        <p:spPr>
          <a:xfrm>
            <a:off x="7061110" y="3117370"/>
            <a:ext cx="398976" cy="519334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9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END</a:t>
            </a:r>
            <a:endParaRPr dirty="0"/>
          </a:p>
        </p:txBody>
      </p:sp>
      <p:sp>
        <p:nvSpPr>
          <p:cNvPr id="560" name="Google Shape;560;p39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Momento para preguntar dudas, consultas…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ítulo 4">
            <a:extLst>
              <a:ext uri="{FF2B5EF4-FFF2-40B4-BE49-F238E27FC236}">
                <a16:creationId xmlns:a16="http://schemas.microsoft.com/office/drawing/2014/main" id="{57F00DA7-3D87-8D39-0195-B6BEDD2E92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0597" y="810293"/>
            <a:ext cx="4048800" cy="382500"/>
          </a:xfrm>
        </p:spPr>
        <p:txBody>
          <a:bodyPr/>
          <a:lstStyle/>
          <a:p>
            <a:r>
              <a:rPr lang="es-ES" dirty="0"/>
              <a:t>Video demo:</a:t>
            </a:r>
          </a:p>
        </p:txBody>
      </p:sp>
      <p:pic>
        <p:nvPicPr>
          <p:cNvPr id="6" name="2022-05-22 12-51-14">
            <a:hlinkClick r:id="" action="ppaction://media"/>
            <a:extLst>
              <a:ext uri="{FF2B5EF4-FFF2-40B4-BE49-F238E27FC236}">
                <a16:creationId xmlns:a16="http://schemas.microsoft.com/office/drawing/2014/main" id="{D501F780-A046-29CE-CE1B-42EAC0C9DC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8679" y="1320175"/>
            <a:ext cx="5996896" cy="337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1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es Cronos?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369738C-4B18-FA84-9A3E-802BF1B13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346" y="1516538"/>
            <a:ext cx="4637307" cy="4637307"/>
          </a:xfrm>
          <a:prstGeom prst="rect">
            <a:avLst/>
          </a:prstGeom>
        </p:spPr>
      </p:pic>
      <p:sp>
        <p:nvSpPr>
          <p:cNvPr id="469" name="Google Shape;469;p31"/>
          <p:cNvSpPr txBox="1">
            <a:spLocks noGrp="1"/>
          </p:cNvSpPr>
          <p:nvPr>
            <p:ph type="body" idx="1"/>
          </p:nvPr>
        </p:nvSpPr>
        <p:spPr>
          <a:xfrm>
            <a:off x="540000" y="1028700"/>
            <a:ext cx="8064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s-ES" sz="1800" dirty="0"/>
              <a:t>Cronos es una aplicación web donde cualquier persona puede redactar una noticia sin necesidad de ser profesional o tener experiencia.</a:t>
            </a:r>
          </a:p>
          <a:p>
            <a:pPr marL="285750" indent="-285750">
              <a:spcAft>
                <a:spcPts val="1600"/>
              </a:spcAft>
            </a:pPr>
            <a:r>
              <a:rPr lang="es-ES" sz="1800" dirty="0"/>
              <a:t>¡Cronos es un lugar perfecto para redactar noticias sobre tu tema favorito y compartirlas con el mundo!</a:t>
            </a:r>
            <a:endParaRPr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2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Funcionalidades</a:t>
            </a:r>
            <a:endParaRPr dirty="0"/>
          </a:p>
        </p:txBody>
      </p:sp>
      <p:sp>
        <p:nvSpPr>
          <p:cNvPr id="475" name="Google Shape;475;p32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Votaciones</a:t>
            </a:r>
            <a:endParaRPr dirty="0"/>
          </a:p>
        </p:txBody>
      </p:sp>
      <p:sp>
        <p:nvSpPr>
          <p:cNvPr id="476" name="Google Shape;476;p32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Redactar noticias</a:t>
            </a:r>
            <a:endParaRPr dirty="0"/>
          </a:p>
        </p:txBody>
      </p:sp>
      <p:sp>
        <p:nvSpPr>
          <p:cNvPr id="477" name="Google Shape;477;p32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Cualquier persona puede redactar su propia noticia y compartirla con el mundo.</a:t>
            </a:r>
            <a:endParaRPr dirty="0"/>
          </a:p>
        </p:txBody>
      </p:sp>
      <p:sp>
        <p:nvSpPr>
          <p:cNvPr id="478" name="Google Shape;478;p32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 de votaciones para destacar una noticia que te haya gustado.</a:t>
            </a:r>
            <a:endParaRPr dirty="0"/>
          </a:p>
        </p:txBody>
      </p:sp>
      <p:sp>
        <p:nvSpPr>
          <p:cNvPr id="479" name="Google Shape;479;p32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Informarte</a:t>
            </a:r>
            <a:endParaRPr dirty="0"/>
          </a:p>
        </p:txBody>
      </p:sp>
      <p:sp>
        <p:nvSpPr>
          <p:cNvPr id="480" name="Google Shape;480;p32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</a:t>
            </a:r>
            <a:r>
              <a:rPr lang="en" dirty="0"/>
              <a:t>eer tus noticias favoritas e informarte sobre los temas que te gusten!</a:t>
            </a:r>
            <a:endParaRPr dirty="0"/>
          </a:p>
        </p:txBody>
      </p:sp>
      <p:sp>
        <p:nvSpPr>
          <p:cNvPr id="481" name="Google Shape;481;p32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Comunidades</a:t>
            </a:r>
            <a:endParaRPr dirty="0"/>
          </a:p>
        </p:txBody>
      </p:sp>
      <p:sp>
        <p:nvSpPr>
          <p:cNvPr id="482" name="Google Shape;482;p32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 noticias están organizadas por comunidades.</a:t>
            </a:r>
            <a:endParaRPr dirty="0"/>
          </a:p>
        </p:txBody>
      </p:sp>
      <p:sp>
        <p:nvSpPr>
          <p:cNvPr id="16" name="Google Shape;5917;p72">
            <a:extLst>
              <a:ext uri="{FF2B5EF4-FFF2-40B4-BE49-F238E27FC236}">
                <a16:creationId xmlns:a16="http://schemas.microsoft.com/office/drawing/2014/main" id="{7E7BB3A1-84B4-D190-87F0-5369F527DC6B}"/>
              </a:ext>
            </a:extLst>
          </p:cNvPr>
          <p:cNvSpPr/>
          <p:nvPr/>
        </p:nvSpPr>
        <p:spPr>
          <a:xfrm>
            <a:off x="2469448" y="1129762"/>
            <a:ext cx="648624" cy="572700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9" name="Google Shape;5937;p72">
            <a:extLst>
              <a:ext uri="{FF2B5EF4-FFF2-40B4-BE49-F238E27FC236}">
                <a16:creationId xmlns:a16="http://schemas.microsoft.com/office/drawing/2014/main" id="{69797D80-D800-371D-83A1-DB2A045755A0}"/>
              </a:ext>
            </a:extLst>
          </p:cNvPr>
          <p:cNvGrpSpPr/>
          <p:nvPr/>
        </p:nvGrpSpPr>
        <p:grpSpPr>
          <a:xfrm>
            <a:off x="6025930" y="1111551"/>
            <a:ext cx="602610" cy="590911"/>
            <a:chOff x="1490050" y="3805975"/>
            <a:chExt cx="491900" cy="482350"/>
          </a:xfrm>
        </p:grpSpPr>
        <p:sp>
          <p:nvSpPr>
            <p:cNvPr id="20" name="Google Shape;5938;p72">
              <a:extLst>
                <a:ext uri="{FF2B5EF4-FFF2-40B4-BE49-F238E27FC236}">
                  <a16:creationId xmlns:a16="http://schemas.microsoft.com/office/drawing/2014/main" id="{44A22F8D-C63C-A13A-C8DD-50046BCB25FB}"/>
                </a:ext>
              </a:extLst>
            </p:cNvPr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5939;p72">
              <a:extLst>
                <a:ext uri="{FF2B5EF4-FFF2-40B4-BE49-F238E27FC236}">
                  <a16:creationId xmlns:a16="http://schemas.microsoft.com/office/drawing/2014/main" id="{83B25B1F-6A94-A53E-38D6-0DCBE0921BE9}"/>
                </a:ext>
              </a:extLst>
            </p:cNvPr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5940;p72">
              <a:extLst>
                <a:ext uri="{FF2B5EF4-FFF2-40B4-BE49-F238E27FC236}">
                  <a16:creationId xmlns:a16="http://schemas.microsoft.com/office/drawing/2014/main" id="{809FF5F8-6729-B249-C98C-E8707CF60F9A}"/>
                </a:ext>
              </a:extLst>
            </p:cNvPr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5941;p72">
              <a:extLst>
                <a:ext uri="{FF2B5EF4-FFF2-40B4-BE49-F238E27FC236}">
                  <a16:creationId xmlns:a16="http://schemas.microsoft.com/office/drawing/2014/main" id="{6F8C064F-3132-59A9-1EDD-8F9E38F0D3F2}"/>
                </a:ext>
              </a:extLst>
            </p:cNvPr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" name="Google Shape;6187;p73">
            <a:extLst>
              <a:ext uri="{FF2B5EF4-FFF2-40B4-BE49-F238E27FC236}">
                <a16:creationId xmlns:a16="http://schemas.microsoft.com/office/drawing/2014/main" id="{29423CA7-C6DC-9F6C-0859-B939587E076C}"/>
              </a:ext>
            </a:extLst>
          </p:cNvPr>
          <p:cNvGrpSpPr/>
          <p:nvPr/>
        </p:nvGrpSpPr>
        <p:grpSpPr>
          <a:xfrm>
            <a:off x="2532730" y="3120025"/>
            <a:ext cx="585342" cy="579650"/>
            <a:chOff x="-37385100" y="3949908"/>
            <a:chExt cx="321350" cy="318225"/>
          </a:xfrm>
        </p:grpSpPr>
        <p:sp>
          <p:nvSpPr>
            <p:cNvPr id="27" name="Google Shape;6188;p73">
              <a:extLst>
                <a:ext uri="{FF2B5EF4-FFF2-40B4-BE49-F238E27FC236}">
                  <a16:creationId xmlns:a16="http://schemas.microsoft.com/office/drawing/2014/main" id="{CB6E7045-D476-5F7A-4478-68C44F2ABF6D}"/>
                </a:ext>
              </a:extLst>
            </p:cNvPr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189;p73">
              <a:extLst>
                <a:ext uri="{FF2B5EF4-FFF2-40B4-BE49-F238E27FC236}">
                  <a16:creationId xmlns:a16="http://schemas.microsoft.com/office/drawing/2014/main" id="{1F4EC4D8-5C94-F212-6EA8-FDB378119C24}"/>
                </a:ext>
              </a:extLst>
            </p:cNvPr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5955;p72">
            <a:extLst>
              <a:ext uri="{FF2B5EF4-FFF2-40B4-BE49-F238E27FC236}">
                <a16:creationId xmlns:a16="http://schemas.microsoft.com/office/drawing/2014/main" id="{74A2DCB1-C2A9-616F-F36B-EA58F5032489}"/>
              </a:ext>
            </a:extLst>
          </p:cNvPr>
          <p:cNvGrpSpPr/>
          <p:nvPr/>
        </p:nvGrpSpPr>
        <p:grpSpPr>
          <a:xfrm>
            <a:off x="6079459" y="3177130"/>
            <a:ext cx="453465" cy="453465"/>
            <a:chOff x="5651375" y="3806450"/>
            <a:chExt cx="481825" cy="481825"/>
          </a:xfrm>
        </p:grpSpPr>
        <p:sp>
          <p:nvSpPr>
            <p:cNvPr id="32" name="Google Shape;5956;p72">
              <a:extLst>
                <a:ext uri="{FF2B5EF4-FFF2-40B4-BE49-F238E27FC236}">
                  <a16:creationId xmlns:a16="http://schemas.microsoft.com/office/drawing/2014/main" id="{AEB82F49-375F-29C2-324E-9AA398DD7158}"/>
                </a:ext>
              </a:extLst>
            </p:cNvPr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5957;p72">
              <a:extLst>
                <a:ext uri="{FF2B5EF4-FFF2-40B4-BE49-F238E27FC236}">
                  <a16:creationId xmlns:a16="http://schemas.microsoft.com/office/drawing/2014/main" id="{C5CEE6A0-BFCB-4CFA-FDA4-DAAEFCE8086F}"/>
                </a:ext>
              </a:extLst>
            </p:cNvPr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5958;p72">
              <a:extLst>
                <a:ext uri="{FF2B5EF4-FFF2-40B4-BE49-F238E27FC236}">
                  <a16:creationId xmlns:a16="http://schemas.microsoft.com/office/drawing/2014/main" id="{410432F8-3946-FAAA-97D4-C43AFA2EE82C}"/>
                </a:ext>
              </a:extLst>
            </p:cNvPr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5959;p72">
              <a:extLst>
                <a:ext uri="{FF2B5EF4-FFF2-40B4-BE49-F238E27FC236}">
                  <a16:creationId xmlns:a16="http://schemas.microsoft.com/office/drawing/2014/main" id="{E09E208B-8285-3F8F-71D9-9E46B86CE176}"/>
                </a:ext>
              </a:extLst>
            </p:cNvPr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3"/>
          <p:cNvSpPr txBox="1">
            <a:spLocks noGrp="1"/>
          </p:cNvSpPr>
          <p:nvPr>
            <p:ph type="title"/>
          </p:nvPr>
        </p:nvSpPr>
        <p:spPr>
          <a:xfrm>
            <a:off x="478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Colores</a:t>
            </a:r>
            <a:endParaRPr dirty="0"/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1"/>
          </p:nvPr>
        </p:nvSpPr>
        <p:spPr>
          <a:xfrm>
            <a:off x="479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Buscamos una sensación de </a:t>
            </a:r>
            <a:r>
              <a:rPr lang="en" u="sng" dirty="0"/>
              <a:t>Seguridad</a:t>
            </a:r>
            <a:r>
              <a:rPr lang="en" dirty="0"/>
              <a:t>, </a:t>
            </a:r>
            <a:r>
              <a:rPr lang="en" u="sng" dirty="0"/>
              <a:t>Confianza</a:t>
            </a:r>
            <a:r>
              <a:rPr lang="en" dirty="0"/>
              <a:t> y </a:t>
            </a:r>
            <a:r>
              <a:rPr lang="en" u="sng" dirty="0"/>
              <a:t>calma</a:t>
            </a:r>
            <a:r>
              <a:rPr lang="en" dirty="0"/>
              <a:t>.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3AA092F-F3AE-FBAC-FAE8-299440215098}"/>
              </a:ext>
            </a:extLst>
          </p:cNvPr>
          <p:cNvSpPr txBox="1"/>
          <p:nvPr/>
        </p:nvSpPr>
        <p:spPr>
          <a:xfrm>
            <a:off x="5338950" y="874354"/>
            <a:ext cx="9694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#AEF2F2</a:t>
            </a:r>
            <a:endParaRPr lang="es-ES" sz="1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4B53BF-F0B1-A8E5-739A-9EABAE20D39F}"/>
              </a:ext>
            </a:extLst>
          </p:cNvPr>
          <p:cNvSpPr txBox="1"/>
          <p:nvPr/>
        </p:nvSpPr>
        <p:spPr>
          <a:xfrm>
            <a:off x="7273429" y="874730"/>
            <a:ext cx="9694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#7BA1A6</a:t>
            </a:r>
            <a:endParaRPr lang="es-ES" sz="1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7D9C6E8-3448-3796-215B-D69B225B1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161" y="1217589"/>
            <a:ext cx="1642984" cy="27087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2D8A30A-3D4B-DC19-4AE6-CF0572A65E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0"/>
          <a:stretch/>
        </p:blipFill>
        <p:spPr>
          <a:xfrm>
            <a:off x="6972249" y="1217589"/>
            <a:ext cx="1692701" cy="27087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3"/>
          <p:cNvSpPr txBox="1">
            <a:spLocks noGrp="1"/>
          </p:cNvSpPr>
          <p:nvPr>
            <p:ph type="title"/>
          </p:nvPr>
        </p:nvSpPr>
        <p:spPr>
          <a:xfrm>
            <a:off x="478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Diseño</a:t>
            </a:r>
            <a:endParaRPr dirty="0"/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1"/>
          </p:nvPr>
        </p:nvSpPr>
        <p:spPr>
          <a:xfrm>
            <a:off x="479049" y="2757125"/>
            <a:ext cx="5227607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Queremos que nuestra aplicación sea accesible desde </a:t>
            </a:r>
            <a:r>
              <a:rPr lang="en" u="sng" dirty="0"/>
              <a:t>cualquier dispositivo</a:t>
            </a:r>
            <a:r>
              <a:rPr lang="en" dirty="0"/>
              <a:t> y en </a:t>
            </a:r>
            <a:r>
              <a:rPr lang="en" u="sng" dirty="0"/>
              <a:t>cualquier momento</a:t>
            </a:r>
            <a:endParaRPr u="sng" dirty="0"/>
          </a:p>
        </p:txBody>
      </p:sp>
      <p:grpSp>
        <p:nvGrpSpPr>
          <p:cNvPr id="9" name="Google Shape;6052;p72">
            <a:extLst>
              <a:ext uri="{FF2B5EF4-FFF2-40B4-BE49-F238E27FC236}">
                <a16:creationId xmlns:a16="http://schemas.microsoft.com/office/drawing/2014/main" id="{4736229D-B37A-E22E-70EF-A409F42D8D2E}"/>
              </a:ext>
            </a:extLst>
          </p:cNvPr>
          <p:cNvGrpSpPr/>
          <p:nvPr/>
        </p:nvGrpSpPr>
        <p:grpSpPr>
          <a:xfrm>
            <a:off x="6795542" y="1849780"/>
            <a:ext cx="1540239" cy="1443939"/>
            <a:chOff x="4456875" y="2635825"/>
            <a:chExt cx="481825" cy="451700"/>
          </a:xfrm>
        </p:grpSpPr>
        <p:sp>
          <p:nvSpPr>
            <p:cNvPr id="10" name="Google Shape;6053;p72">
              <a:extLst>
                <a:ext uri="{FF2B5EF4-FFF2-40B4-BE49-F238E27FC236}">
                  <a16:creationId xmlns:a16="http://schemas.microsoft.com/office/drawing/2014/main" id="{885C1256-BD53-07F1-B0B6-0D35B47314BA}"/>
                </a:ext>
              </a:extLst>
            </p:cNvPr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6054;p72">
              <a:extLst>
                <a:ext uri="{FF2B5EF4-FFF2-40B4-BE49-F238E27FC236}">
                  <a16:creationId xmlns:a16="http://schemas.microsoft.com/office/drawing/2014/main" id="{D5E3E68C-C252-3831-9877-34D427C514B7}"/>
                </a:ext>
              </a:extLst>
            </p:cNvPr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6055;p72">
              <a:extLst>
                <a:ext uri="{FF2B5EF4-FFF2-40B4-BE49-F238E27FC236}">
                  <a16:creationId xmlns:a16="http://schemas.microsoft.com/office/drawing/2014/main" id="{42BEE63F-F13F-96F4-7F9D-9FAA96A28E15}"/>
                </a:ext>
              </a:extLst>
            </p:cNvPr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6056;p72">
              <a:extLst>
                <a:ext uri="{FF2B5EF4-FFF2-40B4-BE49-F238E27FC236}">
                  <a16:creationId xmlns:a16="http://schemas.microsoft.com/office/drawing/2014/main" id="{517BA764-D7D1-2A8E-59F5-326DBB1C73EE}"/>
                </a:ext>
              </a:extLst>
            </p:cNvPr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" name="Google Shape;6057;p72">
              <a:extLst>
                <a:ext uri="{FF2B5EF4-FFF2-40B4-BE49-F238E27FC236}">
                  <a16:creationId xmlns:a16="http://schemas.microsoft.com/office/drawing/2014/main" id="{36C5BDAF-97D3-AA66-EDE6-2602DBC456E0}"/>
                </a:ext>
              </a:extLst>
            </p:cNvPr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6058;p72">
              <a:extLst>
                <a:ext uri="{FF2B5EF4-FFF2-40B4-BE49-F238E27FC236}">
                  <a16:creationId xmlns:a16="http://schemas.microsoft.com/office/drawing/2014/main" id="{BCB39A48-ACB4-4C58-789D-59B37E4B711B}"/>
                </a:ext>
              </a:extLst>
            </p:cNvPr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2787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4"/>
          <p:cNvSpPr txBox="1">
            <a:spLocks noGrp="1"/>
          </p:cNvSpPr>
          <p:nvPr>
            <p:ph type="title"/>
          </p:nvPr>
        </p:nvSpPr>
        <p:spPr>
          <a:xfrm>
            <a:off x="1839056" y="1940964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Retos</a:t>
            </a:r>
            <a:endParaRPr dirty="0"/>
          </a:p>
        </p:txBody>
      </p:sp>
      <p:sp>
        <p:nvSpPr>
          <p:cNvPr id="500" name="Google Shape;500;p34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Retos a superar que se nos han planteado a la hora de realizar este proyecto.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5"/>
          <p:cNvSpPr/>
          <p:nvPr/>
        </p:nvSpPr>
        <p:spPr>
          <a:xfrm>
            <a:off x="6018600" y="1594925"/>
            <a:ext cx="986400" cy="98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Expectativas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Todas las ideas que teníamos en un primer momento on han sido añadidas al producto final.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3"/>
          </p:nvPr>
        </p:nvSpPr>
        <p:spPr>
          <a:xfrm>
            <a:off x="314400" y="2607592"/>
            <a:ext cx="4635474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Planificación del tiempo</a:t>
            </a:r>
            <a:endParaRPr dirty="0"/>
          </a:p>
        </p:txBody>
      </p:sp>
      <p:sp>
        <p:nvSpPr>
          <p:cNvPr id="509" name="Google Shape;509;p3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Planificar el tiempo del que disponemos y organizarnos ha sido una tarea a la que no estamos acostumbrados.</a:t>
            </a:r>
            <a:endParaRPr dirty="0"/>
          </a:p>
        </p:txBody>
      </p:sp>
      <p:sp>
        <p:nvSpPr>
          <p:cNvPr id="510" name="Google Shape;510;p35"/>
          <p:cNvSpPr/>
          <p:nvPr/>
        </p:nvSpPr>
        <p:spPr>
          <a:xfrm>
            <a:off x="2111002" y="1594925"/>
            <a:ext cx="986400" cy="986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11" name="Google Shape;511;p35"/>
          <p:cNvGrpSpPr/>
          <p:nvPr/>
        </p:nvGrpSpPr>
        <p:grpSpPr>
          <a:xfrm>
            <a:off x="6220347" y="1935178"/>
            <a:ext cx="582917" cy="305936"/>
            <a:chOff x="2084325" y="363300"/>
            <a:chExt cx="484150" cy="254100"/>
          </a:xfrm>
        </p:grpSpPr>
        <p:sp>
          <p:nvSpPr>
            <p:cNvPr id="512" name="Google Shape;512;p3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" name="Google Shape;5773;p72">
            <a:extLst>
              <a:ext uri="{FF2B5EF4-FFF2-40B4-BE49-F238E27FC236}">
                <a16:creationId xmlns:a16="http://schemas.microsoft.com/office/drawing/2014/main" id="{5C53DB91-85CD-6228-D1B5-01E6A4A0EB48}"/>
              </a:ext>
            </a:extLst>
          </p:cNvPr>
          <p:cNvGrpSpPr/>
          <p:nvPr/>
        </p:nvGrpSpPr>
        <p:grpSpPr>
          <a:xfrm>
            <a:off x="2336424" y="1820347"/>
            <a:ext cx="535556" cy="535556"/>
            <a:chOff x="3271200" y="1435075"/>
            <a:chExt cx="481825" cy="481825"/>
          </a:xfrm>
          <a:solidFill>
            <a:schemeClr val="tx1"/>
          </a:solidFill>
        </p:grpSpPr>
        <p:sp>
          <p:nvSpPr>
            <p:cNvPr id="19" name="Google Shape;5774;p72">
              <a:extLst>
                <a:ext uri="{FF2B5EF4-FFF2-40B4-BE49-F238E27FC236}">
                  <a16:creationId xmlns:a16="http://schemas.microsoft.com/office/drawing/2014/main" id="{9559644B-2FB5-FA21-5337-8FCB190CD1CD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5775;p72">
              <a:extLst>
                <a:ext uri="{FF2B5EF4-FFF2-40B4-BE49-F238E27FC236}">
                  <a16:creationId xmlns:a16="http://schemas.microsoft.com/office/drawing/2014/main" id="{89026C18-F4CD-1AE2-900B-EA2B3AF05B69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4"/>
          <p:cNvSpPr txBox="1">
            <a:spLocks noGrp="1"/>
          </p:cNvSpPr>
          <p:nvPr>
            <p:ph type="title"/>
          </p:nvPr>
        </p:nvSpPr>
        <p:spPr>
          <a:xfrm>
            <a:off x="1839056" y="1940964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Soluciones</a:t>
            </a:r>
            <a:endParaRPr dirty="0"/>
          </a:p>
        </p:txBody>
      </p:sp>
      <p:sp>
        <p:nvSpPr>
          <p:cNvPr id="500" name="Google Shape;500;p34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Soluciones a los retos planteados anteriormente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442232"/>
      </p:ext>
    </p:extLst>
  </p:cSld>
  <p:clrMapOvr>
    <a:masterClrMapping/>
  </p:clrMapOvr>
</p:sld>
</file>

<file path=ppt/theme/theme1.xml><?xml version="1.0" encoding="utf-8"?>
<a:theme xmlns:a="http://schemas.openxmlformats.org/drawingml/2006/main" name="Aquatic and Physical Therapy Center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Presentación en pantalla (16:9)</PresentationFormat>
  <Paragraphs>60</Paragraphs>
  <Slides>13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Josefin Sans</vt:lpstr>
      <vt:lpstr>Arial</vt:lpstr>
      <vt:lpstr>Open Sans</vt:lpstr>
      <vt:lpstr>Aquatic and Physical Therapy Center by Slidesgo</vt:lpstr>
      <vt:lpstr>CRONOS</vt:lpstr>
      <vt:lpstr>Presentación de PowerPoint</vt:lpstr>
      <vt:lpstr>¿Qué es Cronos?</vt:lpstr>
      <vt:lpstr>Funcionalidades</vt:lpstr>
      <vt:lpstr>Colores</vt:lpstr>
      <vt:lpstr>Diseño</vt:lpstr>
      <vt:lpstr>Retos</vt:lpstr>
      <vt:lpstr>Presentación de PowerPoint</vt:lpstr>
      <vt:lpstr>Soluciones</vt:lpstr>
      <vt:lpstr>Presentación de PowerPoint</vt:lpstr>
      <vt:lpstr>POO</vt:lpstr>
      <vt:lpstr>Estructura de carpetas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CRONOS</dc:title>
  <cp:lastModifiedBy>Tino</cp:lastModifiedBy>
  <cp:revision>1</cp:revision>
  <dcterms:modified xsi:type="dcterms:W3CDTF">2022-05-22T18:36:52Z</dcterms:modified>
</cp:coreProperties>
</file>